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6858000" cy="9906000" type="A4"/>
  <p:notesSz cx="6797675" cy="9926638"/>
  <p:defaultTextStyle>
    <a:defPPr>
      <a:defRPr lang="de-DE"/>
    </a:defPPr>
    <a:lvl1pPr marL="0" algn="l" defTabSz="414492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1pPr>
    <a:lvl2pPr marL="207246" algn="l" defTabSz="414492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2pPr>
    <a:lvl3pPr marL="414492" algn="l" defTabSz="414492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3pPr>
    <a:lvl4pPr marL="621738" algn="l" defTabSz="414492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4pPr>
    <a:lvl5pPr marL="828985" algn="l" defTabSz="414492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5pPr>
    <a:lvl6pPr marL="1036230" algn="l" defTabSz="414492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243476" algn="l" defTabSz="414492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1450723" algn="l" defTabSz="414492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1657968" algn="l" defTabSz="414492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61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764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74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898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801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139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55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667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375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35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531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A8BE-7B00-449B-9FF3-366D9B36F6B4}" type="datetimeFigureOut">
              <a:rPr lang="de-AT" smtClean="0"/>
              <a:t>18.09.2016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6928-99D8-4D97-9AB3-17382ECED1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958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48718" t="19141" r="18030" b="10733"/>
          <a:stretch/>
        </p:blipFill>
        <p:spPr>
          <a:xfrm>
            <a:off x="0" y="365760"/>
            <a:ext cx="6902303" cy="8188037"/>
          </a:xfrm>
          <a:prstGeom prst="rect">
            <a:avLst/>
          </a:prstGeom>
        </p:spPr>
      </p:pic>
      <p:sp>
        <p:nvSpPr>
          <p:cNvPr id="3" name="Line 2"/>
          <p:cNvSpPr>
            <a:spLocks noChangeShapeType="1"/>
          </p:cNvSpPr>
          <p:nvPr/>
        </p:nvSpPr>
        <p:spPr bwMode="auto">
          <a:xfrm flipH="1" flipV="1">
            <a:off x="4071367" y="5340667"/>
            <a:ext cx="125618" cy="3209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2318608" y="4991099"/>
            <a:ext cx="443707" cy="115490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971672" y="3610609"/>
            <a:ext cx="247015" cy="153638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310002" y="2605405"/>
            <a:ext cx="1223898" cy="742950"/>
          </a:xfrm>
          <a:custGeom>
            <a:avLst/>
            <a:gdLst>
              <a:gd name="T0" fmla="*/ 0 w 1500"/>
              <a:gd name="T1" fmla="*/ 600 h 1680"/>
              <a:gd name="T2" fmla="*/ 360 w 1500"/>
              <a:gd name="T3" fmla="*/ 60 h 1680"/>
              <a:gd name="T4" fmla="*/ 1080 w 1500"/>
              <a:gd name="T5" fmla="*/ 240 h 1680"/>
              <a:gd name="T6" fmla="*/ 1440 w 1500"/>
              <a:gd name="T7" fmla="*/ 600 h 1680"/>
              <a:gd name="T8" fmla="*/ 1440 w 1500"/>
              <a:gd name="T9" fmla="*/ 1320 h 1680"/>
              <a:gd name="T10" fmla="*/ 1440 w 1500"/>
              <a:gd name="T11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0" h="1680">
                <a:moveTo>
                  <a:pt x="0" y="600"/>
                </a:moveTo>
                <a:cubicBezTo>
                  <a:pt x="90" y="360"/>
                  <a:pt x="180" y="120"/>
                  <a:pt x="360" y="60"/>
                </a:cubicBezTo>
                <a:cubicBezTo>
                  <a:pt x="540" y="0"/>
                  <a:pt x="900" y="150"/>
                  <a:pt x="1080" y="240"/>
                </a:cubicBezTo>
                <a:cubicBezTo>
                  <a:pt x="1260" y="330"/>
                  <a:pt x="1380" y="420"/>
                  <a:pt x="1440" y="600"/>
                </a:cubicBezTo>
                <a:cubicBezTo>
                  <a:pt x="1500" y="780"/>
                  <a:pt x="1440" y="1140"/>
                  <a:pt x="1440" y="1320"/>
                </a:cubicBezTo>
                <a:cubicBezTo>
                  <a:pt x="1440" y="1500"/>
                  <a:pt x="1440" y="1620"/>
                  <a:pt x="1440" y="168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3950717" y="5146993"/>
            <a:ext cx="120650" cy="193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1122976" y="4655819"/>
            <a:ext cx="381515" cy="9448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866772" y="2874010"/>
            <a:ext cx="554990" cy="21574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196985" y="3348353"/>
            <a:ext cx="295275" cy="2863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425713" y="4221769"/>
            <a:ext cx="180975" cy="179388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1706879" y="5905498"/>
            <a:ext cx="611093" cy="29765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V="1">
            <a:off x="2760838" y="2874010"/>
            <a:ext cx="557102" cy="21574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2392110" y="5031422"/>
            <a:ext cx="474027" cy="11826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7" name="Ovale Legende 16"/>
          <p:cNvSpPr/>
          <p:nvPr/>
        </p:nvSpPr>
        <p:spPr>
          <a:xfrm>
            <a:off x="289560" y="7746250"/>
            <a:ext cx="1783080" cy="1318260"/>
          </a:xfrm>
          <a:prstGeom prst="wedgeEllipseCallout">
            <a:avLst>
              <a:gd name="adj1" fmla="val 67360"/>
              <a:gd name="adj2" fmla="val -1617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de-DE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Eingang zur Präsentationsfläche mit Absperrgitter Länge der Flächen 60 Meter, Breite 4-5 Meter. Absperrgitter sind Rot </a:t>
            </a:r>
            <a:endParaRPr lang="de-A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276729" y="4914041"/>
            <a:ext cx="180975" cy="179388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3647075" y="3388962"/>
            <a:ext cx="180975" cy="179388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1" name="Ovale Legende 20"/>
          <p:cNvSpPr/>
          <p:nvPr/>
        </p:nvSpPr>
        <p:spPr>
          <a:xfrm>
            <a:off x="496253" y="1356647"/>
            <a:ext cx="2317497" cy="1294765"/>
          </a:xfrm>
          <a:prstGeom prst="wedgeEllipseCallout">
            <a:avLst>
              <a:gd name="adj1" fmla="val 69857"/>
              <a:gd name="adj2" fmla="val 1137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Absperrgitter Länge der Flächen 60 Meter, Breite 4 Meter. Absperrgitter Rot Eingezeichnet. Grüne Linie ist der Minderst Abstand für Feuer zu den Besuchern – 2 Meter</a:t>
            </a:r>
            <a:endParaRPr lang="de-A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e Legende 21"/>
          <p:cNvSpPr/>
          <p:nvPr/>
        </p:nvSpPr>
        <p:spPr>
          <a:xfrm>
            <a:off x="3239453" y="919163"/>
            <a:ext cx="2317497" cy="1294765"/>
          </a:xfrm>
          <a:prstGeom prst="wedgeEllipseCallout">
            <a:avLst>
              <a:gd name="adj1" fmla="val 13960"/>
              <a:gd name="adj2" fmla="val 1908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Anmeldung 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17:00</a:t>
            </a:r>
            <a:endParaRPr lang="de-AT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Obmann Besprechung</a:t>
            </a:r>
            <a:endParaRPr lang="de-AT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17:45</a:t>
            </a:r>
            <a:endParaRPr lang="de-AT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 rot="11704572">
            <a:off x="4524496" y="4101332"/>
            <a:ext cx="325437" cy="1011238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 rot="11772504">
            <a:off x="4268908" y="4998270"/>
            <a:ext cx="333375" cy="992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 rot="876978">
            <a:off x="4682102" y="3987702"/>
            <a:ext cx="304800" cy="2079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6" name="Ovale Legende 25"/>
          <p:cNvSpPr/>
          <p:nvPr/>
        </p:nvSpPr>
        <p:spPr>
          <a:xfrm>
            <a:off x="4834502" y="7502870"/>
            <a:ext cx="1783080" cy="2164080"/>
          </a:xfrm>
          <a:prstGeom prst="wedgeEllipseCallout">
            <a:avLst>
              <a:gd name="adj1" fmla="val -106144"/>
              <a:gd name="adj2" fmla="val -116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de-DE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Ende des 1. Durchganges, jede Gruppe macht hier seine Pause.  </a:t>
            </a:r>
            <a:endParaRPr lang="de-A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Jeder kann in der Pause ins Zelt (Weißes Feld) gehen zum Essen oder Trinken (mit Gutscheine). Es soll nur keine Gruppe bei Ihrem Auftritt gestört werden.</a:t>
            </a:r>
            <a:endParaRPr lang="de-A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A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e Legende 26"/>
          <p:cNvSpPr/>
          <p:nvPr/>
        </p:nvSpPr>
        <p:spPr>
          <a:xfrm>
            <a:off x="5540275" y="4858700"/>
            <a:ext cx="1493073" cy="2087405"/>
          </a:xfrm>
          <a:prstGeom prst="wedgeEllipseCallout">
            <a:avLst>
              <a:gd name="adj1" fmla="val -152768"/>
              <a:gd name="adj2" fmla="val -18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de-DE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 der Präsentationsfläche mit Absperrgitter Ab diesen Moment, ist jedes Feuer Verboten.</a:t>
            </a:r>
            <a:endParaRPr lang="de-A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2490002" y="6284357"/>
            <a:ext cx="466558" cy="1839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 flipV="1">
            <a:off x="1526983" y="4716780"/>
            <a:ext cx="179260" cy="11887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0" name="Ovale Legende 29"/>
          <p:cNvSpPr/>
          <p:nvPr/>
        </p:nvSpPr>
        <p:spPr>
          <a:xfrm>
            <a:off x="2167657" y="848999"/>
            <a:ext cx="983239" cy="419844"/>
          </a:xfrm>
          <a:prstGeom prst="wedgeEllipseCallout">
            <a:avLst>
              <a:gd name="adj1" fmla="val 106281"/>
              <a:gd name="adj2" fmla="val 5675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Feuerstellen</a:t>
            </a:r>
            <a:endParaRPr lang="de-A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e Legende 30"/>
          <p:cNvSpPr/>
          <p:nvPr/>
        </p:nvSpPr>
        <p:spPr>
          <a:xfrm>
            <a:off x="2351096" y="7192301"/>
            <a:ext cx="1783080" cy="2164080"/>
          </a:xfrm>
          <a:prstGeom prst="wedgeEllipseCallout">
            <a:avLst>
              <a:gd name="adj1" fmla="val -46742"/>
              <a:gd name="adj2" fmla="val -88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de-DE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Alle Gruppen, die wollen, werden vom Platzsprecher aufgerufen und kommen nochmals auf die Präsentationsfläche, jetzt werden die Absperrungen geöffnet und es beginnt das freie Laufen.</a:t>
            </a:r>
            <a:endParaRPr lang="de-A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e Legende 31"/>
          <p:cNvSpPr/>
          <p:nvPr/>
        </p:nvSpPr>
        <p:spPr>
          <a:xfrm>
            <a:off x="-94439" y="3767044"/>
            <a:ext cx="983239" cy="419844"/>
          </a:xfrm>
          <a:prstGeom prst="wedgeEllipseCallout">
            <a:avLst>
              <a:gd name="adj1" fmla="val 115581"/>
              <a:gd name="adj2" fmla="val 189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Baugitter mit Planen</a:t>
            </a:r>
            <a:endParaRPr lang="de-A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</Words>
  <Application>Microsoft Office PowerPoint</Application>
  <PresentationFormat>A4-Papier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PowerPoint-Präsentation</vt:lpstr>
    </vt:vector>
  </TitlesOfParts>
  <Company>++++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</dc:creator>
  <cp:lastModifiedBy>Christian</cp:lastModifiedBy>
  <cp:revision>11</cp:revision>
  <cp:lastPrinted>2016-09-18T12:19:46Z</cp:lastPrinted>
  <dcterms:created xsi:type="dcterms:W3CDTF">2016-09-06T07:44:55Z</dcterms:created>
  <dcterms:modified xsi:type="dcterms:W3CDTF">2016-09-18T20:44:30Z</dcterms:modified>
</cp:coreProperties>
</file>